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7C3BDEA-C7E2-46BE-A1EB-8960E7A96389}">
  <a:tblStyle styleId="{57C3BDEA-C7E2-46BE-A1EB-8960E7A96389}"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36"/>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13fbbf0e4eb_0_83: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13fbbf0e4eb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lbarwick@tcjackets.ne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245100" y="-304369"/>
            <a:ext cx="7242600" cy="1094100"/>
          </a:xfrm>
          <a:prstGeom prst="rect">
            <a:avLst/>
          </a:prstGeom>
          <a:effectLst>
            <a:outerShdw rotWithShape="0" algn="bl" dir="9540000" dist="19050">
              <a:srgbClr val="000000"/>
            </a:outerShdw>
          </a:effectLst>
        </p:spPr>
        <p:txBody>
          <a:bodyPr anchorCtr="0" anchor="b" bIns="91425" lIns="91425" spcFirstLastPara="1" rIns="91425" wrap="square" tIns="91425">
            <a:noAutofit/>
          </a:bodyPr>
          <a:lstStyle/>
          <a:p>
            <a:pPr indent="0" lvl="0" marL="0" rtl="0" algn="ctr">
              <a:spcBef>
                <a:spcPts val="0"/>
              </a:spcBef>
              <a:spcAft>
                <a:spcPts val="0"/>
              </a:spcAft>
              <a:buNone/>
            </a:pPr>
            <a:r>
              <a:rPr lang="en" sz="3000">
                <a:latin typeface="Fredoka One"/>
                <a:ea typeface="Fredoka One"/>
                <a:cs typeface="Fredoka One"/>
                <a:sym typeface="Fredoka One"/>
              </a:rPr>
              <a:t> American Government</a:t>
            </a:r>
            <a:endParaRPr sz="3000">
              <a:latin typeface="Fredoka One"/>
              <a:ea typeface="Fredoka One"/>
              <a:cs typeface="Fredoka One"/>
              <a:sym typeface="Fredoka One"/>
            </a:endParaRPr>
          </a:p>
        </p:txBody>
      </p:sp>
      <p:sp>
        <p:nvSpPr>
          <p:cNvPr id="55" name="Google Shape;55;p13"/>
          <p:cNvSpPr txBox="1"/>
          <p:nvPr/>
        </p:nvSpPr>
        <p:spPr>
          <a:xfrm>
            <a:off x="542300" y="685525"/>
            <a:ext cx="6541800" cy="797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2000">
                <a:latin typeface="Fredoka One"/>
                <a:ea typeface="Fredoka One"/>
                <a:cs typeface="Fredoka One"/>
                <a:sym typeface="Fredoka One"/>
              </a:rPr>
              <a:t>------ Ms. Tanner ------</a:t>
            </a:r>
            <a:endParaRPr sz="2000">
              <a:latin typeface="Fredoka One"/>
              <a:ea typeface="Fredoka One"/>
              <a:cs typeface="Fredoka One"/>
              <a:sym typeface="Fredoka One"/>
            </a:endParaRPr>
          </a:p>
        </p:txBody>
      </p:sp>
      <p:cxnSp>
        <p:nvCxnSpPr>
          <p:cNvPr id="56" name="Google Shape;56;p13"/>
          <p:cNvCxnSpPr/>
          <p:nvPr/>
        </p:nvCxnSpPr>
        <p:spPr>
          <a:xfrm>
            <a:off x="781025" y="1175313"/>
            <a:ext cx="6424500" cy="0"/>
          </a:xfrm>
          <a:prstGeom prst="straightConnector1">
            <a:avLst/>
          </a:prstGeom>
          <a:noFill/>
          <a:ln cap="flat" cmpd="sng" w="38100">
            <a:solidFill>
              <a:schemeClr val="dk2"/>
            </a:solidFill>
            <a:prstDash val="dash"/>
            <a:round/>
            <a:headEnd len="med" w="med" type="none"/>
            <a:tailEnd len="med" w="med" type="none"/>
          </a:ln>
        </p:spPr>
      </p:cxnSp>
      <p:cxnSp>
        <p:nvCxnSpPr>
          <p:cNvPr id="57" name="Google Shape;57;p13"/>
          <p:cNvCxnSpPr/>
          <p:nvPr/>
        </p:nvCxnSpPr>
        <p:spPr>
          <a:xfrm>
            <a:off x="3991675" y="5263525"/>
            <a:ext cx="3483600" cy="1200"/>
          </a:xfrm>
          <a:prstGeom prst="straightConnector1">
            <a:avLst/>
          </a:prstGeom>
          <a:noFill/>
          <a:ln cap="flat" cmpd="sng" w="38100">
            <a:solidFill>
              <a:schemeClr val="dk2"/>
            </a:solidFill>
            <a:prstDash val="dash"/>
            <a:round/>
            <a:headEnd len="med" w="med" type="none"/>
            <a:tailEnd len="med" w="med" type="none"/>
          </a:ln>
        </p:spPr>
      </p:cxnSp>
      <p:sp>
        <p:nvSpPr>
          <p:cNvPr id="58" name="Google Shape;58;p13"/>
          <p:cNvSpPr txBox="1"/>
          <p:nvPr/>
        </p:nvSpPr>
        <p:spPr>
          <a:xfrm>
            <a:off x="3849925" y="4077770"/>
            <a:ext cx="3767100" cy="109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9900FF"/>
                </a:solidFill>
                <a:latin typeface="Fredoka One"/>
                <a:ea typeface="Fredoka One"/>
                <a:cs typeface="Fredoka One"/>
                <a:sym typeface="Fredoka One"/>
              </a:rPr>
              <a:t>HOW TO GET IN TOUCH WITH ME: </a:t>
            </a:r>
            <a:endParaRPr sz="1600">
              <a:solidFill>
                <a:srgbClr val="9900FF"/>
              </a:solidFill>
              <a:latin typeface="Fredoka One"/>
              <a:ea typeface="Fredoka One"/>
              <a:cs typeface="Fredoka One"/>
              <a:sym typeface="Fredoka One"/>
            </a:endParaRPr>
          </a:p>
          <a:p>
            <a:pPr indent="0" lvl="0" marL="0" rtl="0" algn="l">
              <a:spcBef>
                <a:spcPts val="0"/>
              </a:spcBef>
              <a:spcAft>
                <a:spcPts val="0"/>
              </a:spcAft>
              <a:buNone/>
            </a:pPr>
            <a:r>
              <a:rPr lang="en" sz="1600">
                <a:solidFill>
                  <a:schemeClr val="dk1"/>
                </a:solidFill>
                <a:latin typeface="Fredoka One"/>
                <a:ea typeface="Fredoka One"/>
                <a:cs typeface="Fredoka One"/>
                <a:sym typeface="Fredoka One"/>
              </a:rPr>
              <a:t>htanner</a:t>
            </a:r>
            <a:r>
              <a:rPr lang="en" sz="1600">
                <a:uFill>
                  <a:noFill/>
                </a:uFill>
                <a:latin typeface="Fredoka One"/>
                <a:ea typeface="Fredoka One"/>
                <a:cs typeface="Fredoka One"/>
                <a:sym typeface="Fredoka One"/>
                <a:hlinkClick r:id="rId3"/>
              </a:rPr>
              <a:t>@tcjackets.net</a:t>
            </a:r>
            <a:endParaRPr sz="1600">
              <a:latin typeface="Fredoka One"/>
              <a:ea typeface="Fredoka One"/>
              <a:cs typeface="Fredoka One"/>
              <a:sym typeface="Fredoka One"/>
            </a:endParaRPr>
          </a:p>
          <a:p>
            <a:pPr indent="0" lvl="0" marL="0" rtl="0" algn="l">
              <a:spcBef>
                <a:spcPts val="0"/>
              </a:spcBef>
              <a:spcAft>
                <a:spcPts val="0"/>
              </a:spcAft>
              <a:buNone/>
            </a:pPr>
            <a:r>
              <a:t/>
            </a:r>
            <a:endParaRPr sz="1600">
              <a:latin typeface="Fredoka One"/>
              <a:ea typeface="Fredoka One"/>
              <a:cs typeface="Fredoka One"/>
              <a:sym typeface="Fredoka One"/>
            </a:endParaRPr>
          </a:p>
          <a:p>
            <a:pPr indent="0" lvl="0" marL="0" rtl="0" algn="l">
              <a:spcBef>
                <a:spcPts val="0"/>
              </a:spcBef>
              <a:spcAft>
                <a:spcPts val="0"/>
              </a:spcAft>
              <a:buNone/>
            </a:pPr>
            <a:r>
              <a:t/>
            </a:r>
            <a:endParaRPr>
              <a:latin typeface="Fredoka One"/>
              <a:ea typeface="Fredoka One"/>
              <a:cs typeface="Fredoka One"/>
              <a:sym typeface="Fredoka One"/>
            </a:endParaRPr>
          </a:p>
        </p:txBody>
      </p:sp>
      <p:sp>
        <p:nvSpPr>
          <p:cNvPr id="59" name="Google Shape;59;p13"/>
          <p:cNvSpPr txBox="1"/>
          <p:nvPr/>
        </p:nvSpPr>
        <p:spPr>
          <a:xfrm>
            <a:off x="3889375" y="5453602"/>
            <a:ext cx="3688200" cy="385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9900FF"/>
                </a:solidFill>
                <a:latin typeface="Fredoka One"/>
                <a:ea typeface="Fredoka One"/>
                <a:cs typeface="Fredoka One"/>
                <a:sym typeface="Fredoka One"/>
              </a:rPr>
              <a:t>EXPECTATION</a:t>
            </a:r>
            <a:r>
              <a:rPr lang="en" sz="1600">
                <a:solidFill>
                  <a:srgbClr val="9900FF"/>
                </a:solidFill>
                <a:latin typeface="Fredoka One"/>
                <a:ea typeface="Fredoka One"/>
                <a:cs typeface="Fredoka One"/>
                <a:sym typeface="Fredoka One"/>
              </a:rPr>
              <a:t>S:</a:t>
            </a:r>
            <a:endParaRPr sz="1600">
              <a:solidFill>
                <a:srgbClr val="9900FF"/>
              </a:solidFill>
              <a:latin typeface="Fredoka One"/>
              <a:ea typeface="Fredoka One"/>
              <a:cs typeface="Fredoka One"/>
              <a:sym typeface="Fredoka One"/>
            </a:endParaRPr>
          </a:p>
          <a:p>
            <a:pPr indent="0" lvl="0" marL="0" rtl="0" algn="l">
              <a:spcBef>
                <a:spcPts val="0"/>
              </a:spcBef>
              <a:spcAft>
                <a:spcPts val="0"/>
              </a:spcAft>
              <a:buNone/>
            </a:pPr>
            <a:r>
              <a:t/>
            </a:r>
            <a:endParaRPr sz="600">
              <a:solidFill>
                <a:srgbClr val="9900FF"/>
              </a:solidFill>
              <a:latin typeface="Fredoka One"/>
              <a:ea typeface="Fredoka One"/>
              <a:cs typeface="Fredoka One"/>
              <a:sym typeface="Fredoka One"/>
            </a:endParaRPr>
          </a:p>
          <a:p>
            <a:pPr indent="0" lvl="0" marL="0" rtl="0" algn="l">
              <a:spcBef>
                <a:spcPts val="0"/>
              </a:spcBef>
              <a:spcAft>
                <a:spcPts val="0"/>
              </a:spcAft>
              <a:buNone/>
            </a:pPr>
            <a:r>
              <a:rPr lang="en" sz="1500">
                <a:solidFill>
                  <a:srgbClr val="0000FF"/>
                </a:solidFill>
                <a:latin typeface="Fredoka One"/>
                <a:ea typeface="Fredoka One"/>
                <a:cs typeface="Fredoka One"/>
                <a:sym typeface="Fredoka One"/>
              </a:rPr>
              <a:t>1 </a:t>
            </a:r>
            <a:r>
              <a:rPr lang="en" sz="1500">
                <a:latin typeface="Fredoka One"/>
                <a:ea typeface="Fredoka One"/>
                <a:cs typeface="Fredoka One"/>
                <a:sym typeface="Fredoka One"/>
              </a:rPr>
              <a:t>Be attentive. No sleeping in class. No cell phones. Take out earbuds. Turn off music. </a:t>
            </a:r>
            <a:endParaRPr sz="1500">
              <a:latin typeface="Fredoka One"/>
              <a:ea typeface="Fredoka One"/>
              <a:cs typeface="Fredoka One"/>
              <a:sym typeface="Fredoka One"/>
            </a:endParaRPr>
          </a:p>
          <a:p>
            <a:pPr indent="0" lvl="0" marL="0" rtl="0" algn="l">
              <a:spcBef>
                <a:spcPts val="0"/>
              </a:spcBef>
              <a:spcAft>
                <a:spcPts val="0"/>
              </a:spcAft>
              <a:buNone/>
            </a:pPr>
            <a:r>
              <a:rPr lang="en" sz="1500">
                <a:solidFill>
                  <a:srgbClr val="0000FF"/>
                </a:solidFill>
                <a:latin typeface="Fredoka One"/>
                <a:ea typeface="Fredoka One"/>
                <a:cs typeface="Fredoka One"/>
                <a:sym typeface="Fredoka One"/>
              </a:rPr>
              <a:t>2</a:t>
            </a:r>
            <a:r>
              <a:rPr lang="en" sz="1500">
                <a:latin typeface="Fredoka One"/>
                <a:ea typeface="Fredoka One"/>
                <a:cs typeface="Fredoka One"/>
                <a:sym typeface="Fredoka One"/>
              </a:rPr>
              <a:t> Be on time. If you are late to class, you’ll be marked tardy. </a:t>
            </a:r>
            <a:endParaRPr sz="1500">
              <a:latin typeface="Fredoka One"/>
              <a:ea typeface="Fredoka One"/>
              <a:cs typeface="Fredoka One"/>
              <a:sym typeface="Fredoka One"/>
            </a:endParaRPr>
          </a:p>
          <a:p>
            <a:pPr indent="-323850" lvl="0" marL="457200" rtl="0" algn="l">
              <a:spcBef>
                <a:spcPts val="0"/>
              </a:spcBef>
              <a:spcAft>
                <a:spcPts val="0"/>
              </a:spcAft>
              <a:buSzPts val="1500"/>
              <a:buFont typeface="Fredoka One"/>
              <a:buChar char="-"/>
            </a:pPr>
            <a:r>
              <a:rPr lang="en" sz="1500">
                <a:latin typeface="Fredoka One"/>
                <a:ea typeface="Fredoka One"/>
                <a:cs typeface="Fredoka One"/>
                <a:sym typeface="Fredoka One"/>
              </a:rPr>
              <a:t>1st offense	Warning</a:t>
            </a:r>
            <a:endParaRPr sz="1500">
              <a:latin typeface="Fredoka One"/>
              <a:ea typeface="Fredoka One"/>
              <a:cs typeface="Fredoka One"/>
              <a:sym typeface="Fredoka One"/>
            </a:endParaRPr>
          </a:p>
          <a:p>
            <a:pPr indent="-323850" lvl="0" marL="457200" rtl="0" algn="l">
              <a:spcBef>
                <a:spcPts val="0"/>
              </a:spcBef>
              <a:spcAft>
                <a:spcPts val="0"/>
              </a:spcAft>
              <a:buSzPts val="1500"/>
              <a:buFont typeface="Fredoka One"/>
              <a:buChar char="-"/>
            </a:pPr>
            <a:r>
              <a:rPr lang="en" sz="1500">
                <a:latin typeface="Fredoka One"/>
                <a:ea typeface="Fredoka One"/>
                <a:cs typeface="Fredoka One"/>
                <a:sym typeface="Fredoka One"/>
              </a:rPr>
              <a:t>3rd offense	Contact</a:t>
            </a:r>
            <a:endParaRPr sz="1500">
              <a:latin typeface="Fredoka One"/>
              <a:ea typeface="Fredoka One"/>
              <a:cs typeface="Fredoka One"/>
              <a:sym typeface="Fredoka One"/>
            </a:endParaRPr>
          </a:p>
          <a:p>
            <a:pPr indent="-323850" lvl="0" marL="457200" rtl="0" algn="l">
              <a:spcBef>
                <a:spcPts val="0"/>
              </a:spcBef>
              <a:spcAft>
                <a:spcPts val="0"/>
              </a:spcAft>
              <a:buSzPts val="1500"/>
              <a:buFont typeface="Fredoka One"/>
              <a:buChar char="-"/>
            </a:pPr>
            <a:r>
              <a:rPr lang="en" sz="1500">
                <a:latin typeface="Fredoka One"/>
                <a:ea typeface="Fredoka One"/>
                <a:cs typeface="Fredoka One"/>
                <a:sym typeface="Fredoka One"/>
              </a:rPr>
              <a:t>5th offense	Referral</a:t>
            </a:r>
            <a:endParaRPr sz="1500">
              <a:latin typeface="Fredoka One"/>
              <a:ea typeface="Fredoka One"/>
              <a:cs typeface="Fredoka One"/>
              <a:sym typeface="Fredoka One"/>
            </a:endParaRPr>
          </a:p>
          <a:p>
            <a:pPr indent="0" lvl="0" marL="0" rtl="0" algn="l">
              <a:spcBef>
                <a:spcPts val="0"/>
              </a:spcBef>
              <a:spcAft>
                <a:spcPts val="0"/>
              </a:spcAft>
              <a:buNone/>
            </a:pPr>
            <a:r>
              <a:rPr lang="en" sz="1500">
                <a:solidFill>
                  <a:srgbClr val="0000FF"/>
                </a:solidFill>
                <a:latin typeface="Fredoka One"/>
                <a:ea typeface="Fredoka One"/>
                <a:cs typeface="Fredoka One"/>
                <a:sym typeface="Fredoka One"/>
              </a:rPr>
              <a:t>3</a:t>
            </a:r>
            <a:r>
              <a:rPr lang="en" sz="1500">
                <a:latin typeface="Fredoka One"/>
                <a:ea typeface="Fredoka One"/>
                <a:cs typeface="Fredoka One"/>
                <a:sym typeface="Fredoka One"/>
              </a:rPr>
              <a:t> Be prepared. Have a pen or pencil, charged chromebook and great attitude every day. </a:t>
            </a:r>
            <a:endParaRPr sz="1500">
              <a:latin typeface="Fredoka One"/>
              <a:ea typeface="Fredoka One"/>
              <a:cs typeface="Fredoka One"/>
              <a:sym typeface="Fredoka One"/>
            </a:endParaRPr>
          </a:p>
          <a:p>
            <a:pPr indent="0" lvl="0" marL="0" rtl="0" algn="l">
              <a:spcBef>
                <a:spcPts val="0"/>
              </a:spcBef>
              <a:spcAft>
                <a:spcPts val="0"/>
              </a:spcAft>
              <a:buNone/>
            </a:pPr>
            <a:r>
              <a:rPr lang="en" sz="1500">
                <a:solidFill>
                  <a:srgbClr val="0000FF"/>
                </a:solidFill>
                <a:latin typeface="Fredoka One"/>
                <a:ea typeface="Fredoka One"/>
                <a:cs typeface="Fredoka One"/>
                <a:sym typeface="Fredoka One"/>
              </a:rPr>
              <a:t>4 </a:t>
            </a:r>
            <a:r>
              <a:rPr lang="en" sz="1500">
                <a:latin typeface="Fredoka One"/>
                <a:ea typeface="Fredoka One"/>
                <a:cs typeface="Fredoka One"/>
                <a:sym typeface="Fredoka One"/>
              </a:rPr>
              <a:t>Be honest. Cheating will not be tolerated.</a:t>
            </a:r>
            <a:endParaRPr sz="1500">
              <a:latin typeface="Fredoka One"/>
              <a:ea typeface="Fredoka One"/>
              <a:cs typeface="Fredoka One"/>
              <a:sym typeface="Fredoka One"/>
            </a:endParaRPr>
          </a:p>
          <a:p>
            <a:pPr indent="0" lvl="0" marL="0" rtl="0" algn="l">
              <a:spcBef>
                <a:spcPts val="0"/>
              </a:spcBef>
              <a:spcAft>
                <a:spcPts val="0"/>
              </a:spcAft>
              <a:buNone/>
            </a:pPr>
            <a:r>
              <a:rPr lang="en" sz="1500">
                <a:solidFill>
                  <a:srgbClr val="0000FF"/>
                </a:solidFill>
                <a:latin typeface="Fredoka One"/>
                <a:ea typeface="Fredoka One"/>
                <a:cs typeface="Fredoka One"/>
                <a:sym typeface="Fredoka One"/>
              </a:rPr>
              <a:t>5</a:t>
            </a:r>
            <a:r>
              <a:rPr lang="en" sz="1500">
                <a:latin typeface="Fredoka One"/>
                <a:ea typeface="Fredoka One"/>
                <a:cs typeface="Fredoka One"/>
                <a:sym typeface="Fredoka One"/>
              </a:rPr>
              <a:t> Be </a:t>
            </a:r>
            <a:r>
              <a:rPr lang="en" sz="1500">
                <a:solidFill>
                  <a:schemeClr val="dk1"/>
                </a:solidFill>
                <a:latin typeface="Fredoka One"/>
                <a:ea typeface="Fredoka One"/>
                <a:cs typeface="Fredoka One"/>
                <a:sym typeface="Fredoka One"/>
              </a:rPr>
              <a:t>aware of all school rules</a:t>
            </a:r>
            <a:endParaRPr sz="1500">
              <a:solidFill>
                <a:schemeClr val="dk1"/>
              </a:solidFill>
              <a:latin typeface="Fredoka One"/>
              <a:ea typeface="Fredoka One"/>
              <a:cs typeface="Fredoka One"/>
              <a:sym typeface="Fredoka One"/>
            </a:endParaRPr>
          </a:p>
          <a:p>
            <a:pPr indent="0" lvl="0" marL="0" rtl="0" algn="l">
              <a:spcBef>
                <a:spcPts val="0"/>
              </a:spcBef>
              <a:spcAft>
                <a:spcPts val="0"/>
              </a:spcAft>
              <a:buNone/>
            </a:pPr>
            <a:r>
              <a:t/>
            </a:r>
            <a:endParaRPr sz="1800">
              <a:latin typeface="Fredoka One"/>
              <a:ea typeface="Fredoka One"/>
              <a:cs typeface="Fredoka One"/>
              <a:sym typeface="Fredoka One"/>
            </a:endParaRPr>
          </a:p>
        </p:txBody>
      </p:sp>
      <p:sp>
        <p:nvSpPr>
          <p:cNvPr id="60" name="Google Shape;60;p13"/>
          <p:cNvSpPr txBox="1"/>
          <p:nvPr/>
        </p:nvSpPr>
        <p:spPr>
          <a:xfrm>
            <a:off x="201600" y="6094852"/>
            <a:ext cx="3305100" cy="133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9900FF"/>
                </a:solidFill>
                <a:latin typeface="Fredoka One"/>
                <a:ea typeface="Fredoka One"/>
                <a:cs typeface="Fredoka One"/>
                <a:sym typeface="Fredoka One"/>
              </a:rPr>
              <a:t>GOOGLE CLASSROOM CODES:</a:t>
            </a:r>
            <a:endParaRPr sz="1600">
              <a:solidFill>
                <a:srgbClr val="9900FF"/>
              </a:solidFill>
              <a:latin typeface="Fredoka One"/>
              <a:ea typeface="Fredoka One"/>
              <a:cs typeface="Fredoka One"/>
              <a:sym typeface="Fredoka One"/>
            </a:endParaRPr>
          </a:p>
          <a:p>
            <a:pPr indent="0" lvl="0" marL="0" rtl="0" algn="l">
              <a:spcBef>
                <a:spcPts val="0"/>
              </a:spcBef>
              <a:spcAft>
                <a:spcPts val="0"/>
              </a:spcAft>
              <a:buNone/>
            </a:pPr>
            <a:r>
              <a:t/>
            </a:r>
            <a:endParaRPr sz="600">
              <a:solidFill>
                <a:srgbClr val="9900FF"/>
              </a:solidFill>
              <a:latin typeface="Fredoka One"/>
              <a:ea typeface="Fredoka One"/>
              <a:cs typeface="Fredoka One"/>
              <a:sym typeface="Fredoka One"/>
            </a:endParaRPr>
          </a:p>
          <a:p>
            <a:pPr indent="0" lvl="0" marL="0" rtl="0" algn="l">
              <a:spcBef>
                <a:spcPts val="0"/>
              </a:spcBef>
              <a:spcAft>
                <a:spcPts val="0"/>
              </a:spcAft>
              <a:buNone/>
            </a:pPr>
            <a:r>
              <a:t/>
            </a:r>
            <a:endParaRPr sz="1600">
              <a:latin typeface="Fredoka One"/>
              <a:ea typeface="Fredoka One"/>
              <a:cs typeface="Fredoka One"/>
              <a:sym typeface="Fredoka One"/>
            </a:endParaRPr>
          </a:p>
        </p:txBody>
      </p:sp>
      <p:cxnSp>
        <p:nvCxnSpPr>
          <p:cNvPr id="61" name="Google Shape;61;p13"/>
          <p:cNvCxnSpPr/>
          <p:nvPr/>
        </p:nvCxnSpPr>
        <p:spPr>
          <a:xfrm>
            <a:off x="201600" y="5927300"/>
            <a:ext cx="3483600" cy="1200"/>
          </a:xfrm>
          <a:prstGeom prst="straightConnector1">
            <a:avLst/>
          </a:prstGeom>
          <a:noFill/>
          <a:ln cap="flat" cmpd="sng" w="38100">
            <a:solidFill>
              <a:schemeClr val="dk2"/>
            </a:solidFill>
            <a:prstDash val="dash"/>
            <a:round/>
            <a:headEnd len="med" w="med" type="none"/>
            <a:tailEnd len="med" w="med" type="none"/>
          </a:ln>
        </p:spPr>
      </p:cxnSp>
      <p:sp>
        <p:nvSpPr>
          <p:cNvPr id="62" name="Google Shape;62;p13"/>
          <p:cNvSpPr txBox="1"/>
          <p:nvPr/>
        </p:nvSpPr>
        <p:spPr>
          <a:xfrm>
            <a:off x="301150" y="9352925"/>
            <a:ext cx="7058100" cy="505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2400">
                <a:latin typeface="Fredoka One"/>
                <a:ea typeface="Fredoka One"/>
                <a:cs typeface="Fredoka One"/>
                <a:sym typeface="Fredoka One"/>
              </a:rPr>
              <a:t>Work hard, have fun and love all!</a:t>
            </a:r>
            <a:endParaRPr sz="2400">
              <a:latin typeface="Fredoka One"/>
              <a:ea typeface="Fredoka One"/>
              <a:cs typeface="Fredoka One"/>
              <a:sym typeface="Fredoka One"/>
            </a:endParaRPr>
          </a:p>
        </p:txBody>
      </p:sp>
      <p:sp>
        <p:nvSpPr>
          <p:cNvPr id="63" name="Google Shape;63;p13"/>
          <p:cNvSpPr txBox="1"/>
          <p:nvPr/>
        </p:nvSpPr>
        <p:spPr>
          <a:xfrm>
            <a:off x="245100" y="4059963"/>
            <a:ext cx="3523800" cy="1754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600">
                <a:solidFill>
                  <a:srgbClr val="9900FF"/>
                </a:solidFill>
                <a:latin typeface="Fredoka One"/>
                <a:ea typeface="Fredoka One"/>
                <a:cs typeface="Fredoka One"/>
                <a:sym typeface="Fredoka One"/>
              </a:rPr>
              <a:t>COURSE UNITS:</a:t>
            </a:r>
            <a:endParaRPr sz="1600">
              <a:solidFill>
                <a:srgbClr val="9900FF"/>
              </a:solidFill>
              <a:latin typeface="Fredoka One"/>
              <a:ea typeface="Fredoka One"/>
              <a:cs typeface="Fredoka One"/>
              <a:sym typeface="Fredoka One"/>
            </a:endParaRPr>
          </a:p>
          <a:p>
            <a:pPr indent="0" lvl="0" marL="0" rtl="0" algn="l">
              <a:spcBef>
                <a:spcPts val="0"/>
              </a:spcBef>
              <a:spcAft>
                <a:spcPts val="0"/>
              </a:spcAft>
              <a:buNone/>
            </a:pPr>
            <a:r>
              <a:t/>
            </a:r>
            <a:endParaRPr sz="600">
              <a:solidFill>
                <a:srgbClr val="9900FF"/>
              </a:solidFill>
              <a:latin typeface="Fredoka One"/>
              <a:ea typeface="Fredoka One"/>
              <a:cs typeface="Fredoka One"/>
              <a:sym typeface="Fredoka One"/>
            </a:endParaRPr>
          </a:p>
          <a:p>
            <a:pPr indent="-330200" lvl="0" marL="457200" rtl="0" algn="l">
              <a:spcBef>
                <a:spcPts val="0"/>
              </a:spcBef>
              <a:spcAft>
                <a:spcPts val="0"/>
              </a:spcAft>
              <a:buClr>
                <a:schemeClr val="dk1"/>
              </a:buClr>
              <a:buSzPts val="1600"/>
              <a:buFont typeface="Fredoka One"/>
              <a:buChar char="●"/>
            </a:pPr>
            <a:r>
              <a:rPr lang="en" sz="1600">
                <a:solidFill>
                  <a:schemeClr val="dk1"/>
                </a:solidFill>
                <a:latin typeface="Fredoka One"/>
                <a:ea typeface="Fredoka One"/>
                <a:cs typeface="Fredoka One"/>
                <a:sym typeface="Fredoka One"/>
              </a:rPr>
              <a:t>Systems of Government</a:t>
            </a:r>
            <a:endParaRPr sz="1600">
              <a:solidFill>
                <a:schemeClr val="dk1"/>
              </a:solidFill>
              <a:latin typeface="Fredoka One"/>
              <a:ea typeface="Fredoka One"/>
              <a:cs typeface="Fredoka One"/>
              <a:sym typeface="Fredoka One"/>
            </a:endParaRPr>
          </a:p>
          <a:p>
            <a:pPr indent="-330200" lvl="0" marL="457200" rtl="0" algn="l">
              <a:spcBef>
                <a:spcPts val="0"/>
              </a:spcBef>
              <a:spcAft>
                <a:spcPts val="0"/>
              </a:spcAft>
              <a:buClr>
                <a:schemeClr val="dk1"/>
              </a:buClr>
              <a:buSzPts val="1600"/>
              <a:buFont typeface="Fredoka One"/>
              <a:buChar char="●"/>
            </a:pPr>
            <a:r>
              <a:rPr lang="en" sz="1600">
                <a:solidFill>
                  <a:schemeClr val="dk1"/>
                </a:solidFill>
                <a:latin typeface="Fredoka One"/>
                <a:ea typeface="Fredoka One"/>
                <a:cs typeface="Fredoka One"/>
                <a:sym typeface="Fredoka One"/>
              </a:rPr>
              <a:t>Fundamentals</a:t>
            </a:r>
            <a:endParaRPr sz="1600">
              <a:solidFill>
                <a:schemeClr val="dk1"/>
              </a:solidFill>
              <a:latin typeface="Fredoka One"/>
              <a:ea typeface="Fredoka One"/>
              <a:cs typeface="Fredoka One"/>
              <a:sym typeface="Fredoka One"/>
            </a:endParaRPr>
          </a:p>
          <a:p>
            <a:pPr indent="-330200" lvl="0" marL="457200" rtl="0" algn="l">
              <a:spcBef>
                <a:spcPts val="0"/>
              </a:spcBef>
              <a:spcAft>
                <a:spcPts val="0"/>
              </a:spcAft>
              <a:buClr>
                <a:schemeClr val="dk1"/>
              </a:buClr>
              <a:buSzPts val="1600"/>
              <a:buFont typeface="Fredoka One"/>
              <a:buChar char="●"/>
            </a:pPr>
            <a:r>
              <a:rPr lang="en" sz="1600">
                <a:solidFill>
                  <a:schemeClr val="dk1"/>
                </a:solidFill>
                <a:latin typeface="Fredoka One"/>
                <a:ea typeface="Fredoka One"/>
                <a:cs typeface="Fredoka One"/>
                <a:sym typeface="Fredoka One"/>
              </a:rPr>
              <a:t>Federalism</a:t>
            </a:r>
            <a:endParaRPr sz="1600">
              <a:solidFill>
                <a:schemeClr val="dk1"/>
              </a:solidFill>
              <a:latin typeface="Fredoka One"/>
              <a:ea typeface="Fredoka One"/>
              <a:cs typeface="Fredoka One"/>
              <a:sym typeface="Fredoka One"/>
            </a:endParaRPr>
          </a:p>
          <a:p>
            <a:pPr indent="-330200" lvl="0" marL="457200" rtl="0" algn="l">
              <a:spcBef>
                <a:spcPts val="0"/>
              </a:spcBef>
              <a:spcAft>
                <a:spcPts val="0"/>
              </a:spcAft>
              <a:buClr>
                <a:schemeClr val="dk1"/>
              </a:buClr>
              <a:buSzPts val="1600"/>
              <a:buFont typeface="Fredoka One"/>
              <a:buChar char="●"/>
            </a:pPr>
            <a:r>
              <a:rPr lang="en" sz="1600">
                <a:solidFill>
                  <a:schemeClr val="dk1"/>
                </a:solidFill>
                <a:latin typeface="Fredoka One"/>
                <a:ea typeface="Fredoka One"/>
                <a:cs typeface="Fredoka One"/>
                <a:sym typeface="Fredoka One"/>
              </a:rPr>
              <a:t>Civil Liberties and Rights</a:t>
            </a:r>
            <a:endParaRPr sz="1600">
              <a:solidFill>
                <a:schemeClr val="dk1"/>
              </a:solidFill>
              <a:latin typeface="Fredoka One"/>
              <a:ea typeface="Fredoka One"/>
              <a:cs typeface="Fredoka One"/>
              <a:sym typeface="Fredoka One"/>
            </a:endParaRPr>
          </a:p>
          <a:p>
            <a:pPr indent="0" lvl="0" marL="0" rtl="0" algn="l">
              <a:spcBef>
                <a:spcPts val="0"/>
              </a:spcBef>
              <a:spcAft>
                <a:spcPts val="0"/>
              </a:spcAft>
              <a:buNone/>
            </a:pPr>
            <a:r>
              <a:rPr lang="en" sz="1600">
                <a:solidFill>
                  <a:schemeClr val="dk1"/>
                </a:solidFill>
                <a:latin typeface="Fredoka One"/>
                <a:ea typeface="Fredoka One"/>
                <a:cs typeface="Fredoka One"/>
                <a:sym typeface="Fredoka One"/>
              </a:rPr>
              <a:t>Plus more…</a:t>
            </a:r>
            <a:endParaRPr sz="1600">
              <a:solidFill>
                <a:schemeClr val="dk1"/>
              </a:solidFill>
              <a:latin typeface="Fredoka One"/>
              <a:ea typeface="Fredoka One"/>
              <a:cs typeface="Fredoka One"/>
              <a:sym typeface="Fredoka One"/>
            </a:endParaRPr>
          </a:p>
        </p:txBody>
      </p:sp>
      <p:sp>
        <p:nvSpPr>
          <p:cNvPr id="64" name="Google Shape;64;p13"/>
          <p:cNvSpPr txBox="1"/>
          <p:nvPr/>
        </p:nvSpPr>
        <p:spPr>
          <a:xfrm>
            <a:off x="201600" y="1333650"/>
            <a:ext cx="7329600" cy="2462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9900FF"/>
                </a:solidFill>
                <a:latin typeface="Fredoka One"/>
                <a:ea typeface="Fredoka One"/>
                <a:cs typeface="Fredoka One"/>
                <a:sym typeface="Fredoka One"/>
              </a:rPr>
              <a:t>COURSE DESCRIPTION:</a:t>
            </a:r>
            <a:endParaRPr sz="1600">
              <a:solidFill>
                <a:srgbClr val="9900FF"/>
              </a:solidFill>
              <a:latin typeface="Fredoka One"/>
              <a:ea typeface="Fredoka One"/>
              <a:cs typeface="Fredoka One"/>
              <a:sym typeface="Fredoka One"/>
            </a:endParaRPr>
          </a:p>
          <a:p>
            <a:pPr indent="0" lvl="0" marL="0" rtl="0" algn="l">
              <a:spcBef>
                <a:spcPts val="0"/>
              </a:spcBef>
              <a:spcAft>
                <a:spcPts val="0"/>
              </a:spcAft>
              <a:buNone/>
            </a:pPr>
            <a:r>
              <a:t/>
            </a:r>
            <a:endParaRPr sz="600">
              <a:solidFill>
                <a:srgbClr val="9900FF"/>
              </a:solidFill>
              <a:latin typeface="Fredoka One"/>
              <a:ea typeface="Fredoka One"/>
              <a:cs typeface="Fredoka One"/>
              <a:sym typeface="Fredoka One"/>
            </a:endParaRPr>
          </a:p>
          <a:p>
            <a:pPr indent="0" lvl="0" marL="0" rtl="0" algn="l">
              <a:spcBef>
                <a:spcPts val="0"/>
              </a:spcBef>
              <a:spcAft>
                <a:spcPts val="0"/>
              </a:spcAft>
              <a:buNone/>
            </a:pPr>
            <a:r>
              <a:rPr lang="en" sz="1500">
                <a:solidFill>
                  <a:schemeClr val="dk1"/>
                </a:solidFill>
                <a:latin typeface="Fredoka One"/>
                <a:ea typeface="Fredoka One"/>
                <a:cs typeface="Fredoka One"/>
                <a:sym typeface="Fredoka One"/>
              </a:rPr>
              <a:t>US Government is an introductory course on United States Government and Politics, designed for high school students.   While the content of general US government courses varies, this course will focus on the Constitution; political beliefs and behaviors; political parties, interest groups, and mass media; the Congress, presidency, bureaucracy, and the federal courts; public policy; and civil rights and liberties.  Course material will be taught through a variety of means including: lecture and note taking, class discussion, selective reading, group and individual projects, and current events.</a:t>
            </a:r>
            <a:endParaRPr sz="2200">
              <a:latin typeface="Fredoka One"/>
              <a:ea typeface="Fredoka One"/>
              <a:cs typeface="Fredoka One"/>
              <a:sym typeface="Fredoka One"/>
            </a:endParaRPr>
          </a:p>
        </p:txBody>
      </p:sp>
      <p:cxnSp>
        <p:nvCxnSpPr>
          <p:cNvPr id="65" name="Google Shape;65;p13"/>
          <p:cNvCxnSpPr/>
          <p:nvPr/>
        </p:nvCxnSpPr>
        <p:spPr>
          <a:xfrm>
            <a:off x="781025" y="3947313"/>
            <a:ext cx="6424500" cy="0"/>
          </a:xfrm>
          <a:prstGeom prst="straightConnector1">
            <a:avLst/>
          </a:prstGeom>
          <a:noFill/>
          <a:ln cap="flat" cmpd="sng" w="38100">
            <a:solidFill>
              <a:schemeClr val="dk2"/>
            </a:solidFill>
            <a:prstDash val="dash"/>
            <a:round/>
            <a:headEnd len="med" w="med" type="none"/>
            <a:tailEnd len="med" w="med" type="none"/>
          </a:ln>
        </p:spPr>
      </p:cxnSp>
      <p:graphicFrame>
        <p:nvGraphicFramePr>
          <p:cNvPr id="66" name="Google Shape;66;p13"/>
          <p:cNvGraphicFramePr/>
          <p:nvPr/>
        </p:nvGraphicFramePr>
        <p:xfrm>
          <a:off x="360025" y="6528550"/>
          <a:ext cx="3000000" cy="3000000"/>
        </p:xfrm>
        <a:graphic>
          <a:graphicData uri="http://schemas.openxmlformats.org/drawingml/2006/table">
            <a:tbl>
              <a:tblPr>
                <a:noFill/>
                <a:tableStyleId>{57C3BDEA-C7E2-46BE-A1EB-8960E7A96389}</a:tableStyleId>
              </a:tblPr>
              <a:tblGrid>
                <a:gridCol w="729850"/>
                <a:gridCol w="2258400"/>
              </a:tblGrid>
              <a:tr h="381000">
                <a:tc rowSpan="3">
                  <a:txBody>
                    <a:bodyPr/>
                    <a:lstStyle/>
                    <a:p>
                      <a:pPr indent="0" lvl="0" marL="0" rtl="0" algn="ctr">
                        <a:spcBef>
                          <a:spcPts val="0"/>
                        </a:spcBef>
                        <a:spcAft>
                          <a:spcPts val="0"/>
                        </a:spcAft>
                        <a:buNone/>
                      </a:pPr>
                      <a:r>
                        <a:rPr lang="en" sz="2500">
                          <a:latin typeface="Fredoka One"/>
                          <a:ea typeface="Fredoka One"/>
                          <a:cs typeface="Fredoka One"/>
                          <a:sym typeface="Fredoka One"/>
                        </a:rPr>
                        <a:t>5th</a:t>
                      </a:r>
                      <a:endParaRPr sz="2500">
                        <a:latin typeface="Fredoka One"/>
                        <a:ea typeface="Fredoka One"/>
                        <a:cs typeface="Fredoka One"/>
                        <a:sym typeface="Fredoka One"/>
                      </a:endParaRPr>
                    </a:p>
                  </a:txBody>
                  <a:tcPr marT="91425" marB="91425" marR="91425" marL="91425"/>
                </a:tc>
                <a:tc rowSpan="3">
                  <a:txBody>
                    <a:bodyPr/>
                    <a:lstStyle/>
                    <a:p>
                      <a:pPr indent="0" lvl="0" marL="0" rtl="0" algn="ctr">
                        <a:spcBef>
                          <a:spcPts val="0"/>
                        </a:spcBef>
                        <a:spcAft>
                          <a:spcPts val="0"/>
                        </a:spcAft>
                        <a:buNone/>
                      </a:pPr>
                      <a:r>
                        <a:rPr lang="en" sz="2500">
                          <a:latin typeface="Fredoka One"/>
                          <a:ea typeface="Fredoka One"/>
                          <a:cs typeface="Fredoka One"/>
                          <a:sym typeface="Fredoka One"/>
                        </a:rPr>
                        <a:t>vshjq4z</a:t>
                      </a:r>
                      <a:endParaRPr sz="2500">
                        <a:latin typeface="Fredoka One"/>
                        <a:ea typeface="Fredoka One"/>
                        <a:cs typeface="Fredoka One"/>
                        <a:sym typeface="Fredoka One"/>
                      </a:endParaRPr>
                    </a:p>
                  </a:txBody>
                  <a:tcPr marT="91425" marB="91425" marR="91425" marL="91425"/>
                </a:tc>
              </a:tr>
              <a:tr h="381000">
                <a:tc vMerge="1"/>
                <a:tc vMerge="1"/>
              </a:tr>
              <a:tr h="381000">
                <a:tc vMerge="1"/>
                <a:tc vMerge="1"/>
              </a:tr>
              <a:tr h="381000">
                <a:tc rowSpan="3">
                  <a:txBody>
                    <a:bodyPr/>
                    <a:lstStyle/>
                    <a:p>
                      <a:pPr indent="0" lvl="0" marL="0" rtl="0" algn="ctr">
                        <a:spcBef>
                          <a:spcPts val="0"/>
                        </a:spcBef>
                        <a:spcAft>
                          <a:spcPts val="0"/>
                        </a:spcAft>
                        <a:buNone/>
                      </a:pPr>
                      <a:r>
                        <a:rPr lang="en" sz="2500">
                          <a:latin typeface="Fredoka One"/>
                          <a:ea typeface="Fredoka One"/>
                          <a:cs typeface="Fredoka One"/>
                          <a:sym typeface="Fredoka One"/>
                        </a:rPr>
                        <a:t>7</a:t>
                      </a:r>
                      <a:r>
                        <a:rPr lang="en" sz="2500">
                          <a:latin typeface="Fredoka One"/>
                          <a:ea typeface="Fredoka One"/>
                          <a:cs typeface="Fredoka One"/>
                          <a:sym typeface="Fredoka One"/>
                        </a:rPr>
                        <a:t>th</a:t>
                      </a:r>
                      <a:endParaRPr sz="2500">
                        <a:latin typeface="Fredoka One"/>
                        <a:ea typeface="Fredoka One"/>
                        <a:cs typeface="Fredoka One"/>
                        <a:sym typeface="Fredoka One"/>
                      </a:endParaRPr>
                    </a:p>
                  </a:txBody>
                  <a:tcPr marT="91425" marB="91425" marR="91425" marL="91425"/>
                </a:tc>
                <a:tc rowSpan="3">
                  <a:txBody>
                    <a:bodyPr/>
                    <a:lstStyle/>
                    <a:p>
                      <a:pPr indent="0" lvl="0" marL="0" rtl="0" algn="ctr">
                        <a:spcBef>
                          <a:spcPts val="0"/>
                        </a:spcBef>
                        <a:spcAft>
                          <a:spcPts val="0"/>
                        </a:spcAft>
                        <a:buNone/>
                      </a:pPr>
                      <a:r>
                        <a:rPr lang="en" sz="2500">
                          <a:latin typeface="Fredoka One"/>
                          <a:ea typeface="Fredoka One"/>
                          <a:cs typeface="Fredoka One"/>
                          <a:sym typeface="Fredoka One"/>
                        </a:rPr>
                        <a:t>7s3ao4o</a:t>
                      </a:r>
                      <a:endParaRPr sz="2500">
                        <a:latin typeface="Fredoka One"/>
                        <a:ea typeface="Fredoka One"/>
                        <a:cs typeface="Fredoka One"/>
                        <a:sym typeface="Fredoka One"/>
                      </a:endParaRPr>
                    </a:p>
                  </a:txBody>
                  <a:tcPr marT="91425" marB="91425" marR="91425" marL="91425"/>
                </a:tc>
              </a:tr>
              <a:tr h="381000">
                <a:tc vMerge="1"/>
                <a:tc vMerge="1"/>
              </a:tr>
              <a:tr h="428125">
                <a:tc vMerge="1"/>
                <a:tc vMerge="1"/>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4"/>
          <p:cNvSpPr txBox="1"/>
          <p:nvPr/>
        </p:nvSpPr>
        <p:spPr>
          <a:xfrm>
            <a:off x="188650" y="4765900"/>
            <a:ext cx="7329600" cy="3161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9900FF"/>
                </a:solidFill>
                <a:latin typeface="Fredoka One"/>
                <a:ea typeface="Fredoka One"/>
                <a:cs typeface="Fredoka One"/>
                <a:sym typeface="Fredoka One"/>
              </a:rPr>
              <a:t>INSTRUCTIONAL</a:t>
            </a:r>
            <a:r>
              <a:rPr lang="en" sz="1600">
                <a:solidFill>
                  <a:srgbClr val="9900FF"/>
                </a:solidFill>
                <a:latin typeface="Fredoka One"/>
                <a:ea typeface="Fredoka One"/>
                <a:cs typeface="Fredoka One"/>
                <a:sym typeface="Fredoka One"/>
              </a:rPr>
              <a:t> </a:t>
            </a:r>
            <a:r>
              <a:rPr lang="en" sz="1600">
                <a:solidFill>
                  <a:srgbClr val="9900FF"/>
                </a:solidFill>
                <a:latin typeface="Fredoka One"/>
                <a:ea typeface="Fredoka One"/>
                <a:cs typeface="Fredoka One"/>
                <a:sym typeface="Fredoka One"/>
              </a:rPr>
              <a:t>ACCOMMODATIONS</a:t>
            </a:r>
            <a:r>
              <a:rPr lang="en" sz="1600">
                <a:solidFill>
                  <a:srgbClr val="9900FF"/>
                </a:solidFill>
                <a:latin typeface="Fredoka One"/>
                <a:ea typeface="Fredoka One"/>
                <a:cs typeface="Fredoka One"/>
                <a:sym typeface="Fredoka One"/>
              </a:rPr>
              <a:t>:</a:t>
            </a:r>
            <a:endParaRPr sz="1600">
              <a:solidFill>
                <a:srgbClr val="9900FF"/>
              </a:solidFill>
              <a:latin typeface="Fredoka One"/>
              <a:ea typeface="Fredoka One"/>
              <a:cs typeface="Fredoka One"/>
              <a:sym typeface="Fredoka One"/>
            </a:endParaRPr>
          </a:p>
          <a:p>
            <a:pPr indent="0" lvl="0" marL="0" rtl="0" algn="l">
              <a:spcBef>
                <a:spcPts val="0"/>
              </a:spcBef>
              <a:spcAft>
                <a:spcPts val="0"/>
              </a:spcAft>
              <a:buNone/>
            </a:pPr>
            <a:r>
              <a:t/>
            </a:r>
            <a:endParaRPr sz="600">
              <a:solidFill>
                <a:srgbClr val="9900FF"/>
              </a:solidFill>
              <a:latin typeface="Fredoka One"/>
              <a:ea typeface="Fredoka One"/>
              <a:cs typeface="Fredoka One"/>
              <a:sym typeface="Fredoka One"/>
            </a:endParaRPr>
          </a:p>
          <a:p>
            <a:pPr indent="0" lvl="0" marL="0" rtl="0" algn="l">
              <a:spcBef>
                <a:spcPts val="0"/>
              </a:spcBef>
              <a:spcAft>
                <a:spcPts val="0"/>
              </a:spcAft>
              <a:buNone/>
            </a:pPr>
            <a:r>
              <a:rPr lang="en">
                <a:solidFill>
                  <a:srgbClr val="0000FF"/>
                </a:solidFill>
                <a:latin typeface="Fredoka One"/>
                <a:ea typeface="Fredoka One"/>
                <a:cs typeface="Fredoka One"/>
                <a:sym typeface="Fredoka One"/>
              </a:rPr>
              <a:t>Advanced PF &amp; E:</a:t>
            </a:r>
            <a:r>
              <a:rPr lang="en">
                <a:solidFill>
                  <a:schemeClr val="dk1"/>
                </a:solidFill>
                <a:latin typeface="Fredoka One"/>
                <a:ea typeface="Fredoka One"/>
                <a:cs typeface="Fredoka One"/>
                <a:sym typeface="Fredoka One"/>
              </a:rPr>
              <a:t>  Increased academic rigor is integrated into instructional assignments and assessments for Advanced PF &amp; E Courses.  Advanced students will have additional reading and writing requirements along with increased homework executions.  Students are expected to successfully complete independent assignments.</a:t>
            </a:r>
            <a:endParaRPr>
              <a:solidFill>
                <a:schemeClr val="dk1"/>
              </a:solidFill>
              <a:latin typeface="Fredoka One"/>
              <a:ea typeface="Fredoka One"/>
              <a:cs typeface="Fredoka One"/>
              <a:sym typeface="Fredoka One"/>
            </a:endParaRPr>
          </a:p>
          <a:p>
            <a:pPr indent="0" lvl="0" marL="0" rtl="0" algn="l">
              <a:spcBef>
                <a:spcPts val="0"/>
              </a:spcBef>
              <a:spcAft>
                <a:spcPts val="0"/>
              </a:spcAft>
              <a:buNone/>
            </a:pPr>
            <a:r>
              <a:t/>
            </a:r>
            <a:endParaRPr>
              <a:solidFill>
                <a:schemeClr val="dk1"/>
              </a:solidFill>
              <a:latin typeface="Fredoka One"/>
              <a:ea typeface="Fredoka One"/>
              <a:cs typeface="Fredoka One"/>
              <a:sym typeface="Fredoka One"/>
            </a:endParaRPr>
          </a:p>
          <a:p>
            <a:pPr indent="0" lvl="0" marL="0" rtl="0" algn="l">
              <a:spcBef>
                <a:spcPts val="0"/>
              </a:spcBef>
              <a:spcAft>
                <a:spcPts val="0"/>
              </a:spcAft>
              <a:buNone/>
            </a:pPr>
            <a:r>
              <a:rPr lang="en">
                <a:solidFill>
                  <a:srgbClr val="0000FF"/>
                </a:solidFill>
                <a:latin typeface="Fredoka One"/>
                <a:ea typeface="Fredoka One"/>
                <a:cs typeface="Fredoka One"/>
                <a:sym typeface="Fredoka One"/>
              </a:rPr>
              <a:t>Honors PF &amp; E:</a:t>
            </a:r>
            <a:r>
              <a:rPr lang="en">
                <a:solidFill>
                  <a:schemeClr val="dk1"/>
                </a:solidFill>
                <a:latin typeface="Fredoka One"/>
                <a:ea typeface="Fredoka One"/>
                <a:cs typeface="Fredoka One"/>
                <a:sym typeface="Fredoka One"/>
              </a:rPr>
              <a:t>  A high level of rigor is integrated into instructional assignments and assessments so students can prepare for AP or college level courses.  Honors PF &amp; E students are required to complete readings and additional assignments outside the classroom.  Mandatory academic competitions are required for this course.  </a:t>
            </a:r>
            <a:endParaRPr>
              <a:solidFill>
                <a:schemeClr val="dk1"/>
              </a:solidFill>
              <a:latin typeface="Fredoka One"/>
              <a:ea typeface="Fredoka One"/>
              <a:cs typeface="Fredoka One"/>
              <a:sym typeface="Fredoka One"/>
            </a:endParaRPr>
          </a:p>
          <a:p>
            <a:pPr indent="0" lvl="0" marL="0" rtl="0" algn="l">
              <a:spcBef>
                <a:spcPts val="0"/>
              </a:spcBef>
              <a:spcAft>
                <a:spcPts val="0"/>
              </a:spcAft>
              <a:buNone/>
            </a:pPr>
            <a:r>
              <a:t/>
            </a:r>
            <a:endParaRPr>
              <a:solidFill>
                <a:schemeClr val="dk1"/>
              </a:solidFill>
              <a:latin typeface="Fredoka One"/>
              <a:ea typeface="Fredoka One"/>
              <a:cs typeface="Fredoka One"/>
              <a:sym typeface="Fredoka One"/>
            </a:endParaRPr>
          </a:p>
          <a:p>
            <a:pPr indent="0" lvl="0" marL="0" rtl="0" algn="l">
              <a:spcBef>
                <a:spcPts val="0"/>
              </a:spcBef>
              <a:spcAft>
                <a:spcPts val="0"/>
              </a:spcAft>
              <a:buNone/>
            </a:pPr>
            <a:r>
              <a:rPr lang="en">
                <a:solidFill>
                  <a:srgbClr val="0000FF"/>
                </a:solidFill>
                <a:latin typeface="Fredoka One"/>
                <a:ea typeface="Fredoka One"/>
                <a:cs typeface="Fredoka One"/>
                <a:sym typeface="Fredoka One"/>
              </a:rPr>
              <a:t>Accomodations:  </a:t>
            </a:r>
            <a:r>
              <a:rPr lang="en">
                <a:solidFill>
                  <a:schemeClr val="dk1"/>
                </a:solidFill>
                <a:latin typeface="Fredoka One"/>
                <a:ea typeface="Fredoka One"/>
                <a:cs typeface="Fredoka One"/>
                <a:sym typeface="Fredoka One"/>
              </a:rPr>
              <a:t>Students with IEP and 504 plans will receive designated accommodations in PF &amp; E classrooms.  </a:t>
            </a:r>
            <a:endParaRPr>
              <a:solidFill>
                <a:schemeClr val="dk1"/>
              </a:solidFill>
              <a:latin typeface="Fredoka One"/>
              <a:ea typeface="Fredoka One"/>
              <a:cs typeface="Fredoka One"/>
              <a:sym typeface="Fredoka One"/>
            </a:endParaRPr>
          </a:p>
          <a:p>
            <a:pPr indent="0" lvl="0" marL="0" rtl="0" algn="l">
              <a:spcBef>
                <a:spcPts val="0"/>
              </a:spcBef>
              <a:spcAft>
                <a:spcPts val="0"/>
              </a:spcAft>
              <a:buNone/>
            </a:pPr>
            <a:r>
              <a:t/>
            </a:r>
            <a:endParaRPr sz="1800">
              <a:latin typeface="Fredoka One"/>
              <a:ea typeface="Fredoka One"/>
              <a:cs typeface="Fredoka One"/>
              <a:sym typeface="Fredoka One"/>
            </a:endParaRPr>
          </a:p>
        </p:txBody>
      </p:sp>
      <p:sp>
        <p:nvSpPr>
          <p:cNvPr id="72" name="Google Shape;72;p14"/>
          <p:cNvSpPr txBox="1"/>
          <p:nvPr/>
        </p:nvSpPr>
        <p:spPr>
          <a:xfrm>
            <a:off x="174400" y="441038"/>
            <a:ext cx="3523800" cy="241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9900FF"/>
                </a:solidFill>
                <a:latin typeface="Fredoka One"/>
                <a:ea typeface="Fredoka One"/>
                <a:cs typeface="Fredoka One"/>
                <a:sym typeface="Fredoka One"/>
              </a:rPr>
              <a:t>CLASSROOM MATERIALS:</a:t>
            </a:r>
            <a:endParaRPr sz="1600">
              <a:solidFill>
                <a:srgbClr val="9900FF"/>
              </a:solidFill>
              <a:latin typeface="Fredoka One"/>
              <a:ea typeface="Fredoka One"/>
              <a:cs typeface="Fredoka One"/>
              <a:sym typeface="Fredoka One"/>
            </a:endParaRPr>
          </a:p>
          <a:p>
            <a:pPr indent="0" lvl="0" marL="0" rtl="0" algn="l">
              <a:spcBef>
                <a:spcPts val="0"/>
              </a:spcBef>
              <a:spcAft>
                <a:spcPts val="0"/>
              </a:spcAft>
              <a:buNone/>
            </a:pPr>
            <a:r>
              <a:t/>
            </a:r>
            <a:endParaRPr sz="600">
              <a:solidFill>
                <a:srgbClr val="9900FF"/>
              </a:solidFill>
              <a:latin typeface="Fredoka One"/>
              <a:ea typeface="Fredoka One"/>
              <a:cs typeface="Fredoka One"/>
              <a:sym typeface="Fredoka One"/>
            </a:endParaRPr>
          </a:p>
          <a:p>
            <a:pPr indent="0" lvl="0" marL="0" rtl="0" algn="l">
              <a:spcBef>
                <a:spcPts val="0"/>
              </a:spcBef>
              <a:spcAft>
                <a:spcPts val="0"/>
              </a:spcAft>
              <a:buNone/>
            </a:pPr>
            <a:r>
              <a:rPr lang="en">
                <a:solidFill>
                  <a:srgbClr val="0000FF"/>
                </a:solidFill>
                <a:latin typeface="Fredoka One"/>
                <a:ea typeface="Fredoka One"/>
                <a:cs typeface="Fredoka One"/>
                <a:sym typeface="Fredoka One"/>
              </a:rPr>
              <a:t>1 </a:t>
            </a:r>
            <a:r>
              <a:rPr lang="en">
                <a:latin typeface="Fredoka One"/>
                <a:ea typeface="Fredoka One"/>
                <a:cs typeface="Fredoka One"/>
                <a:sym typeface="Fredoka One"/>
              </a:rPr>
              <a:t>1 inch, 3 ring binder, notebook paper</a:t>
            </a:r>
            <a:endParaRPr>
              <a:latin typeface="Fredoka One"/>
              <a:ea typeface="Fredoka One"/>
              <a:cs typeface="Fredoka One"/>
              <a:sym typeface="Fredoka One"/>
            </a:endParaRPr>
          </a:p>
          <a:p>
            <a:pPr indent="0" lvl="0" marL="0" rtl="0" algn="l">
              <a:spcBef>
                <a:spcPts val="0"/>
              </a:spcBef>
              <a:spcAft>
                <a:spcPts val="0"/>
              </a:spcAft>
              <a:buNone/>
            </a:pPr>
            <a:r>
              <a:rPr lang="en">
                <a:solidFill>
                  <a:srgbClr val="0000FF"/>
                </a:solidFill>
                <a:latin typeface="Fredoka One"/>
                <a:ea typeface="Fredoka One"/>
                <a:cs typeface="Fredoka One"/>
                <a:sym typeface="Fredoka One"/>
              </a:rPr>
              <a:t>2</a:t>
            </a:r>
            <a:r>
              <a:rPr lang="en">
                <a:latin typeface="Fredoka One"/>
                <a:ea typeface="Fredoka One"/>
                <a:cs typeface="Fredoka One"/>
                <a:sym typeface="Fredoka One"/>
              </a:rPr>
              <a:t> Charged Chromebook</a:t>
            </a:r>
            <a:endParaRPr>
              <a:latin typeface="Fredoka One"/>
              <a:ea typeface="Fredoka One"/>
              <a:cs typeface="Fredoka One"/>
              <a:sym typeface="Fredoka One"/>
            </a:endParaRPr>
          </a:p>
          <a:p>
            <a:pPr indent="0" lvl="0" marL="0" rtl="0" algn="l">
              <a:spcBef>
                <a:spcPts val="0"/>
              </a:spcBef>
              <a:spcAft>
                <a:spcPts val="0"/>
              </a:spcAft>
              <a:buNone/>
            </a:pPr>
            <a:r>
              <a:rPr lang="en">
                <a:solidFill>
                  <a:srgbClr val="0000FF"/>
                </a:solidFill>
                <a:latin typeface="Fredoka One"/>
                <a:ea typeface="Fredoka One"/>
                <a:cs typeface="Fredoka One"/>
                <a:sym typeface="Fredoka One"/>
              </a:rPr>
              <a:t>3</a:t>
            </a:r>
            <a:r>
              <a:rPr lang="en">
                <a:latin typeface="Fredoka One"/>
                <a:ea typeface="Fredoka One"/>
                <a:cs typeface="Fredoka One"/>
                <a:sym typeface="Fredoka One"/>
              </a:rPr>
              <a:t> Pen or pencil</a:t>
            </a:r>
            <a:endParaRPr>
              <a:latin typeface="Fredoka One"/>
              <a:ea typeface="Fredoka One"/>
              <a:cs typeface="Fredoka One"/>
              <a:sym typeface="Fredoka One"/>
            </a:endParaRPr>
          </a:p>
          <a:p>
            <a:pPr indent="0" lvl="0" marL="0" rtl="0" algn="l">
              <a:spcBef>
                <a:spcPts val="0"/>
              </a:spcBef>
              <a:spcAft>
                <a:spcPts val="0"/>
              </a:spcAft>
              <a:buNone/>
            </a:pPr>
            <a:r>
              <a:rPr lang="en">
                <a:solidFill>
                  <a:srgbClr val="0000FF"/>
                </a:solidFill>
                <a:latin typeface="Fredoka One"/>
                <a:ea typeface="Fredoka One"/>
                <a:cs typeface="Fredoka One"/>
                <a:sym typeface="Fredoka One"/>
              </a:rPr>
              <a:t>4 </a:t>
            </a:r>
            <a:r>
              <a:rPr lang="en">
                <a:latin typeface="Fredoka One"/>
                <a:ea typeface="Fredoka One"/>
                <a:cs typeface="Fredoka One"/>
                <a:sym typeface="Fredoka One"/>
              </a:rPr>
              <a:t>Earbuds</a:t>
            </a:r>
            <a:endParaRPr>
              <a:latin typeface="Fredoka One"/>
              <a:ea typeface="Fredoka One"/>
              <a:cs typeface="Fredoka One"/>
              <a:sym typeface="Fredoka One"/>
            </a:endParaRPr>
          </a:p>
          <a:p>
            <a:pPr indent="0" lvl="0" marL="0" rtl="0" algn="l">
              <a:spcBef>
                <a:spcPts val="0"/>
              </a:spcBef>
              <a:spcAft>
                <a:spcPts val="0"/>
              </a:spcAft>
              <a:buNone/>
            </a:pPr>
            <a:r>
              <a:t/>
            </a:r>
            <a:endParaRPr>
              <a:latin typeface="Fredoka One"/>
              <a:ea typeface="Fredoka One"/>
              <a:cs typeface="Fredoka One"/>
              <a:sym typeface="Fredoka One"/>
            </a:endParaRPr>
          </a:p>
          <a:p>
            <a:pPr indent="0" lvl="0" marL="0" rtl="0" algn="l">
              <a:spcBef>
                <a:spcPts val="0"/>
              </a:spcBef>
              <a:spcAft>
                <a:spcPts val="0"/>
              </a:spcAft>
              <a:buNone/>
            </a:pPr>
            <a:r>
              <a:t/>
            </a:r>
            <a:endParaRPr sz="1700">
              <a:latin typeface="Fredoka One"/>
              <a:ea typeface="Fredoka One"/>
              <a:cs typeface="Fredoka One"/>
              <a:sym typeface="Fredoka One"/>
            </a:endParaRPr>
          </a:p>
        </p:txBody>
      </p:sp>
      <p:cxnSp>
        <p:nvCxnSpPr>
          <p:cNvPr id="73" name="Google Shape;73;p14"/>
          <p:cNvCxnSpPr/>
          <p:nvPr/>
        </p:nvCxnSpPr>
        <p:spPr>
          <a:xfrm>
            <a:off x="149575" y="1780725"/>
            <a:ext cx="3483600" cy="1200"/>
          </a:xfrm>
          <a:prstGeom prst="straightConnector1">
            <a:avLst/>
          </a:prstGeom>
          <a:noFill/>
          <a:ln cap="flat" cmpd="sng" w="38100">
            <a:solidFill>
              <a:schemeClr val="dk2"/>
            </a:solidFill>
            <a:prstDash val="dash"/>
            <a:round/>
            <a:headEnd len="med" w="med" type="none"/>
            <a:tailEnd len="med" w="med" type="none"/>
          </a:ln>
        </p:spPr>
      </p:cxnSp>
      <p:sp>
        <p:nvSpPr>
          <p:cNvPr id="74" name="Google Shape;74;p14"/>
          <p:cNvSpPr txBox="1"/>
          <p:nvPr/>
        </p:nvSpPr>
        <p:spPr>
          <a:xfrm>
            <a:off x="169600" y="1781925"/>
            <a:ext cx="3733800" cy="94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9900FF"/>
                </a:solidFill>
                <a:latin typeface="Fredoka One"/>
                <a:ea typeface="Fredoka One"/>
                <a:cs typeface="Fredoka One"/>
                <a:sym typeface="Fredoka One"/>
              </a:rPr>
              <a:t>GRADING SCALE:</a:t>
            </a:r>
            <a:endParaRPr sz="1200">
              <a:latin typeface="Fredoka One"/>
              <a:ea typeface="Fredoka One"/>
              <a:cs typeface="Fredoka One"/>
              <a:sym typeface="Fredoka One"/>
            </a:endParaRPr>
          </a:p>
          <a:p>
            <a:pPr indent="0" lvl="0" marL="0" rtl="0" algn="l">
              <a:spcBef>
                <a:spcPts val="0"/>
              </a:spcBef>
              <a:spcAft>
                <a:spcPts val="0"/>
              </a:spcAft>
              <a:buNone/>
            </a:pPr>
            <a:r>
              <a:rPr lang="en">
                <a:latin typeface="Fredoka One"/>
                <a:ea typeface="Fredoka One"/>
                <a:cs typeface="Fredoka One"/>
                <a:sym typeface="Fredoka One"/>
              </a:rPr>
              <a:t>      </a:t>
            </a:r>
            <a:r>
              <a:rPr lang="en" sz="1600">
                <a:latin typeface="Fredoka One"/>
                <a:ea typeface="Fredoka One"/>
                <a:cs typeface="Fredoka One"/>
                <a:sym typeface="Fredoka One"/>
              </a:rPr>
              <a:t>30%          20%          30%         20%</a:t>
            </a:r>
            <a:endParaRPr sz="1600">
              <a:latin typeface="Fredoka One"/>
              <a:ea typeface="Fredoka One"/>
              <a:cs typeface="Fredoka One"/>
              <a:sym typeface="Fredoka One"/>
            </a:endParaRPr>
          </a:p>
          <a:p>
            <a:pPr indent="0" lvl="0" marL="0" rtl="0" algn="l">
              <a:spcBef>
                <a:spcPts val="0"/>
              </a:spcBef>
              <a:spcAft>
                <a:spcPts val="0"/>
              </a:spcAft>
              <a:buNone/>
            </a:pPr>
            <a:r>
              <a:t/>
            </a:r>
            <a:endParaRPr>
              <a:latin typeface="Fredoka One"/>
              <a:ea typeface="Fredoka One"/>
              <a:cs typeface="Fredoka One"/>
              <a:sym typeface="Fredoka One"/>
            </a:endParaRPr>
          </a:p>
        </p:txBody>
      </p:sp>
      <p:sp>
        <p:nvSpPr>
          <p:cNvPr id="75" name="Google Shape;75;p14"/>
          <p:cNvSpPr txBox="1"/>
          <p:nvPr/>
        </p:nvSpPr>
        <p:spPr>
          <a:xfrm>
            <a:off x="417925" y="2491238"/>
            <a:ext cx="752400" cy="1811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4"/>
          <p:cNvSpPr txBox="1"/>
          <p:nvPr/>
        </p:nvSpPr>
        <p:spPr>
          <a:xfrm>
            <a:off x="294100" y="2491238"/>
            <a:ext cx="752400" cy="1811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4"/>
          <p:cNvSpPr/>
          <p:nvPr/>
        </p:nvSpPr>
        <p:spPr>
          <a:xfrm>
            <a:off x="331950" y="2549000"/>
            <a:ext cx="752400" cy="18966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4"/>
          <p:cNvSpPr txBox="1"/>
          <p:nvPr/>
        </p:nvSpPr>
        <p:spPr>
          <a:xfrm>
            <a:off x="1218075" y="2780725"/>
            <a:ext cx="752400" cy="1811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4"/>
          <p:cNvSpPr txBox="1"/>
          <p:nvPr/>
        </p:nvSpPr>
        <p:spPr>
          <a:xfrm>
            <a:off x="908538" y="3907538"/>
            <a:ext cx="523200" cy="1811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4"/>
          <p:cNvSpPr txBox="1"/>
          <p:nvPr/>
        </p:nvSpPr>
        <p:spPr>
          <a:xfrm>
            <a:off x="2142038" y="2904063"/>
            <a:ext cx="752400" cy="1811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14"/>
          <p:cNvSpPr/>
          <p:nvPr/>
        </p:nvSpPr>
        <p:spPr>
          <a:xfrm>
            <a:off x="1218064" y="2549000"/>
            <a:ext cx="752400" cy="18966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4"/>
          <p:cNvSpPr/>
          <p:nvPr/>
        </p:nvSpPr>
        <p:spPr>
          <a:xfrm>
            <a:off x="2130125" y="2549013"/>
            <a:ext cx="752400" cy="18966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14"/>
          <p:cNvSpPr/>
          <p:nvPr/>
        </p:nvSpPr>
        <p:spPr>
          <a:xfrm>
            <a:off x="3009375" y="2549013"/>
            <a:ext cx="780300" cy="18966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4"/>
          <p:cNvSpPr txBox="1"/>
          <p:nvPr/>
        </p:nvSpPr>
        <p:spPr>
          <a:xfrm rot="-5400000">
            <a:off x="-239875" y="3296550"/>
            <a:ext cx="2019300" cy="61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chemeClr val="dk1"/>
                </a:solidFill>
                <a:latin typeface="Fredoka One"/>
                <a:ea typeface="Fredoka One"/>
                <a:cs typeface="Fredoka One"/>
                <a:sym typeface="Fredoka One"/>
              </a:rPr>
              <a:t>TESTS</a:t>
            </a:r>
            <a:endParaRPr>
              <a:solidFill>
                <a:schemeClr val="dk1"/>
              </a:solidFill>
              <a:latin typeface="Fredoka One"/>
              <a:ea typeface="Fredoka One"/>
              <a:cs typeface="Fredoka One"/>
              <a:sym typeface="Fredoka One"/>
            </a:endParaRPr>
          </a:p>
        </p:txBody>
      </p:sp>
      <p:sp>
        <p:nvSpPr>
          <p:cNvPr id="85" name="Google Shape;85;p14"/>
          <p:cNvSpPr txBox="1"/>
          <p:nvPr/>
        </p:nvSpPr>
        <p:spPr>
          <a:xfrm rot="-5400000">
            <a:off x="862488" y="3216275"/>
            <a:ext cx="1659900" cy="685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chemeClr val="dk1"/>
                </a:solidFill>
                <a:latin typeface="Fredoka One"/>
                <a:ea typeface="Fredoka One"/>
                <a:cs typeface="Fredoka One"/>
                <a:sym typeface="Fredoka One"/>
              </a:rPr>
              <a:t>PROJECTS</a:t>
            </a:r>
            <a:r>
              <a:rPr lang="en" sz="1300">
                <a:solidFill>
                  <a:schemeClr val="dk1"/>
                </a:solidFill>
                <a:latin typeface="Fredoka One"/>
                <a:ea typeface="Fredoka One"/>
                <a:cs typeface="Fredoka One"/>
                <a:sym typeface="Fredoka One"/>
              </a:rPr>
              <a:t>/</a:t>
            </a:r>
            <a:endParaRPr sz="1300">
              <a:solidFill>
                <a:schemeClr val="dk1"/>
              </a:solidFill>
              <a:latin typeface="Fredoka One"/>
              <a:ea typeface="Fredoka One"/>
              <a:cs typeface="Fredoka One"/>
              <a:sym typeface="Fredoka One"/>
            </a:endParaRPr>
          </a:p>
          <a:p>
            <a:pPr indent="0" lvl="0" marL="0" rtl="0" algn="ctr">
              <a:spcBef>
                <a:spcPts val="0"/>
              </a:spcBef>
              <a:spcAft>
                <a:spcPts val="0"/>
              </a:spcAft>
              <a:buNone/>
            </a:pPr>
            <a:r>
              <a:rPr lang="en" sz="1300">
                <a:solidFill>
                  <a:schemeClr val="dk1"/>
                </a:solidFill>
                <a:latin typeface="Fredoka One"/>
                <a:ea typeface="Fredoka One"/>
                <a:cs typeface="Fredoka One"/>
                <a:sym typeface="Fredoka One"/>
              </a:rPr>
              <a:t>QUIZZES</a:t>
            </a:r>
            <a:endParaRPr>
              <a:solidFill>
                <a:schemeClr val="dk1"/>
              </a:solidFill>
              <a:latin typeface="Fredoka One"/>
              <a:ea typeface="Fredoka One"/>
              <a:cs typeface="Fredoka One"/>
              <a:sym typeface="Fredoka One"/>
            </a:endParaRPr>
          </a:p>
        </p:txBody>
      </p:sp>
      <p:sp>
        <p:nvSpPr>
          <p:cNvPr id="86" name="Google Shape;86;p14"/>
          <p:cNvSpPr txBox="1"/>
          <p:nvPr/>
        </p:nvSpPr>
        <p:spPr>
          <a:xfrm rot="-5400000">
            <a:off x="1410700" y="3166038"/>
            <a:ext cx="2247900" cy="640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Fredoka One"/>
                <a:ea typeface="Fredoka One"/>
                <a:cs typeface="Fredoka One"/>
                <a:sym typeface="Fredoka One"/>
              </a:rPr>
              <a:t>DAILY WORK AND HOMEWORK</a:t>
            </a:r>
            <a:endParaRPr>
              <a:latin typeface="Fredoka One"/>
              <a:ea typeface="Fredoka One"/>
              <a:cs typeface="Fredoka One"/>
              <a:sym typeface="Fredoka One"/>
            </a:endParaRPr>
          </a:p>
        </p:txBody>
      </p:sp>
      <p:sp>
        <p:nvSpPr>
          <p:cNvPr id="87" name="Google Shape;87;p14"/>
          <p:cNvSpPr txBox="1"/>
          <p:nvPr/>
        </p:nvSpPr>
        <p:spPr>
          <a:xfrm rot="-5400000">
            <a:off x="2513975" y="3166038"/>
            <a:ext cx="1952700" cy="640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Fredoka One"/>
                <a:ea typeface="Fredoka One"/>
                <a:cs typeface="Fredoka One"/>
                <a:sym typeface="Fredoka One"/>
              </a:rPr>
              <a:t>BENCHMARK EXAM</a:t>
            </a:r>
            <a:endParaRPr>
              <a:latin typeface="Fredoka One"/>
              <a:ea typeface="Fredoka One"/>
              <a:cs typeface="Fredoka One"/>
              <a:sym typeface="Fredoka One"/>
            </a:endParaRPr>
          </a:p>
        </p:txBody>
      </p:sp>
      <p:cxnSp>
        <p:nvCxnSpPr>
          <p:cNvPr id="88" name="Google Shape;88;p14"/>
          <p:cNvCxnSpPr/>
          <p:nvPr/>
        </p:nvCxnSpPr>
        <p:spPr>
          <a:xfrm>
            <a:off x="166150" y="4715163"/>
            <a:ext cx="7374600" cy="0"/>
          </a:xfrm>
          <a:prstGeom prst="straightConnector1">
            <a:avLst/>
          </a:prstGeom>
          <a:noFill/>
          <a:ln cap="flat" cmpd="sng" w="38100">
            <a:solidFill>
              <a:schemeClr val="dk2"/>
            </a:solidFill>
            <a:prstDash val="dash"/>
            <a:round/>
            <a:headEnd len="med" w="med" type="none"/>
            <a:tailEnd len="med" w="med" type="none"/>
          </a:ln>
        </p:spPr>
      </p:cxnSp>
      <p:sp>
        <p:nvSpPr>
          <p:cNvPr id="89" name="Google Shape;89;p14"/>
          <p:cNvSpPr txBox="1"/>
          <p:nvPr/>
        </p:nvSpPr>
        <p:spPr>
          <a:xfrm>
            <a:off x="4098125" y="441050"/>
            <a:ext cx="3523800" cy="224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solidFill>
                <a:srgbClr val="0000FF"/>
              </a:solidFill>
              <a:latin typeface="Fredoka One"/>
              <a:ea typeface="Fredoka One"/>
              <a:cs typeface="Fredoka One"/>
              <a:sym typeface="Fredoka One"/>
            </a:endParaRPr>
          </a:p>
        </p:txBody>
      </p:sp>
      <p:sp>
        <p:nvSpPr>
          <p:cNvPr id="90" name="Google Shape;90;p14"/>
          <p:cNvSpPr txBox="1"/>
          <p:nvPr/>
        </p:nvSpPr>
        <p:spPr>
          <a:xfrm>
            <a:off x="4125900" y="3002825"/>
            <a:ext cx="3380700" cy="1332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600">
                <a:latin typeface="Fredoka One"/>
                <a:ea typeface="Fredoka One"/>
                <a:cs typeface="Fredoka One"/>
                <a:sym typeface="Fredoka One"/>
              </a:rPr>
              <a:t>“Tell me and I forget it.</a:t>
            </a:r>
            <a:endParaRPr sz="1600">
              <a:latin typeface="Fredoka One"/>
              <a:ea typeface="Fredoka One"/>
              <a:cs typeface="Fredoka One"/>
              <a:sym typeface="Fredoka One"/>
            </a:endParaRPr>
          </a:p>
          <a:p>
            <a:pPr indent="0" lvl="0" marL="0" rtl="0" algn="ctr">
              <a:spcBef>
                <a:spcPts val="0"/>
              </a:spcBef>
              <a:spcAft>
                <a:spcPts val="0"/>
              </a:spcAft>
              <a:buNone/>
            </a:pPr>
            <a:r>
              <a:rPr lang="en" sz="1600">
                <a:latin typeface="Fredoka One"/>
                <a:ea typeface="Fredoka One"/>
                <a:cs typeface="Fredoka One"/>
                <a:sym typeface="Fredoka One"/>
              </a:rPr>
              <a:t>Teach me and I remember.</a:t>
            </a:r>
            <a:endParaRPr sz="1600">
              <a:latin typeface="Fredoka One"/>
              <a:ea typeface="Fredoka One"/>
              <a:cs typeface="Fredoka One"/>
              <a:sym typeface="Fredoka One"/>
            </a:endParaRPr>
          </a:p>
          <a:p>
            <a:pPr indent="0" lvl="0" marL="0" rtl="0" algn="ctr">
              <a:spcBef>
                <a:spcPts val="0"/>
              </a:spcBef>
              <a:spcAft>
                <a:spcPts val="0"/>
              </a:spcAft>
              <a:buNone/>
            </a:pPr>
            <a:r>
              <a:rPr lang="en" sz="1600">
                <a:latin typeface="Fredoka One"/>
                <a:ea typeface="Fredoka One"/>
                <a:cs typeface="Fredoka One"/>
                <a:sym typeface="Fredoka One"/>
              </a:rPr>
              <a:t>Involve me and I learn.”</a:t>
            </a:r>
            <a:endParaRPr sz="1600">
              <a:latin typeface="Fredoka One"/>
              <a:ea typeface="Fredoka One"/>
              <a:cs typeface="Fredoka One"/>
              <a:sym typeface="Fredoka One"/>
            </a:endParaRPr>
          </a:p>
          <a:p>
            <a:pPr indent="0" lvl="0" marL="914400" rtl="0" algn="l">
              <a:spcBef>
                <a:spcPts val="0"/>
              </a:spcBef>
              <a:spcAft>
                <a:spcPts val="0"/>
              </a:spcAft>
              <a:buNone/>
            </a:pPr>
            <a:r>
              <a:t/>
            </a:r>
            <a:endParaRPr sz="800">
              <a:latin typeface="Fredoka One"/>
              <a:ea typeface="Fredoka One"/>
              <a:cs typeface="Fredoka One"/>
              <a:sym typeface="Fredoka One"/>
            </a:endParaRPr>
          </a:p>
          <a:p>
            <a:pPr indent="0" lvl="0" marL="0" rtl="0" algn="l">
              <a:spcBef>
                <a:spcPts val="0"/>
              </a:spcBef>
              <a:spcAft>
                <a:spcPts val="0"/>
              </a:spcAft>
              <a:buNone/>
            </a:pPr>
            <a:r>
              <a:rPr lang="en" sz="1600">
                <a:latin typeface="Fredoka One"/>
                <a:ea typeface="Fredoka One"/>
                <a:cs typeface="Fredoka One"/>
                <a:sym typeface="Fredoka One"/>
              </a:rPr>
              <a:t>                Benjamin Franklin</a:t>
            </a:r>
            <a:endParaRPr sz="1600">
              <a:latin typeface="Fredoka One"/>
              <a:ea typeface="Fredoka One"/>
              <a:cs typeface="Fredoka One"/>
              <a:sym typeface="Fredoka One"/>
            </a:endParaRPr>
          </a:p>
        </p:txBody>
      </p:sp>
      <p:cxnSp>
        <p:nvCxnSpPr>
          <p:cNvPr id="91" name="Google Shape;91;p14"/>
          <p:cNvCxnSpPr/>
          <p:nvPr/>
        </p:nvCxnSpPr>
        <p:spPr>
          <a:xfrm>
            <a:off x="673950" y="265438"/>
            <a:ext cx="6424500" cy="0"/>
          </a:xfrm>
          <a:prstGeom prst="straightConnector1">
            <a:avLst/>
          </a:prstGeom>
          <a:noFill/>
          <a:ln cap="flat" cmpd="sng" w="38100">
            <a:solidFill>
              <a:schemeClr val="dk2"/>
            </a:solidFill>
            <a:prstDash val="dash"/>
            <a:round/>
            <a:headEnd len="med" w="med" type="none"/>
            <a:tailEnd len="med" w="med" type="none"/>
          </a:ln>
        </p:spPr>
      </p:cxnSp>
      <p:cxnSp>
        <p:nvCxnSpPr>
          <p:cNvPr id="92" name="Google Shape;92;p14"/>
          <p:cNvCxnSpPr/>
          <p:nvPr/>
        </p:nvCxnSpPr>
        <p:spPr>
          <a:xfrm>
            <a:off x="3907450" y="265450"/>
            <a:ext cx="18600" cy="4246500"/>
          </a:xfrm>
          <a:prstGeom prst="straightConnector1">
            <a:avLst/>
          </a:prstGeom>
          <a:noFill/>
          <a:ln cap="flat" cmpd="sng" w="38100">
            <a:solidFill>
              <a:schemeClr val="dk2"/>
            </a:solidFill>
            <a:prstDash val="dash"/>
            <a:round/>
            <a:headEnd len="med" w="med" type="none"/>
            <a:tailEnd len="med" w="med" type="none"/>
          </a:ln>
        </p:spPr>
      </p:cxnSp>
      <p:cxnSp>
        <p:nvCxnSpPr>
          <p:cNvPr id="93" name="Google Shape;93;p14"/>
          <p:cNvCxnSpPr/>
          <p:nvPr/>
        </p:nvCxnSpPr>
        <p:spPr>
          <a:xfrm>
            <a:off x="4023075" y="2813863"/>
            <a:ext cx="3483600" cy="1200"/>
          </a:xfrm>
          <a:prstGeom prst="straightConnector1">
            <a:avLst/>
          </a:prstGeom>
          <a:noFill/>
          <a:ln cap="flat" cmpd="sng" w="38100">
            <a:solidFill>
              <a:schemeClr val="dk2"/>
            </a:solidFill>
            <a:prstDash val="dash"/>
            <a:round/>
            <a:headEnd len="med" w="med" type="none"/>
            <a:tailEnd len="med" w="med" type="none"/>
          </a:ln>
        </p:spPr>
      </p:cxnSp>
      <p:cxnSp>
        <p:nvCxnSpPr>
          <p:cNvPr id="94" name="Google Shape;94;p14"/>
          <p:cNvCxnSpPr/>
          <p:nvPr/>
        </p:nvCxnSpPr>
        <p:spPr>
          <a:xfrm>
            <a:off x="132000" y="8457188"/>
            <a:ext cx="7374600" cy="0"/>
          </a:xfrm>
          <a:prstGeom prst="straightConnector1">
            <a:avLst/>
          </a:prstGeom>
          <a:noFill/>
          <a:ln cap="flat" cmpd="sng" w="38100">
            <a:solidFill>
              <a:schemeClr val="dk2"/>
            </a:solidFill>
            <a:prstDash val="dash"/>
            <a:round/>
            <a:headEnd len="med" w="med" type="none"/>
            <a:tailEnd len="med" w="med" type="none"/>
          </a:ln>
        </p:spPr>
      </p:cxnSp>
      <p:sp>
        <p:nvSpPr>
          <p:cNvPr id="95" name="Google Shape;95;p14"/>
          <p:cNvSpPr txBox="1"/>
          <p:nvPr/>
        </p:nvSpPr>
        <p:spPr>
          <a:xfrm>
            <a:off x="294100" y="8607050"/>
            <a:ext cx="7134300" cy="1169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600">
                <a:solidFill>
                  <a:srgbClr val="9900FF"/>
                </a:solidFill>
                <a:latin typeface="Fredoka One"/>
                <a:ea typeface="Fredoka One"/>
                <a:cs typeface="Fredoka One"/>
                <a:sym typeface="Fredoka One"/>
              </a:rPr>
              <a:t>CHEATING &amp; PLAGIARISM:</a:t>
            </a:r>
            <a:endParaRPr sz="1600">
              <a:solidFill>
                <a:srgbClr val="9900FF"/>
              </a:solidFill>
              <a:latin typeface="Fredoka One"/>
              <a:ea typeface="Fredoka One"/>
              <a:cs typeface="Fredoka One"/>
              <a:sym typeface="Fredoka One"/>
            </a:endParaRPr>
          </a:p>
          <a:p>
            <a:pPr indent="0" lvl="0" marL="0" rtl="0" algn="l">
              <a:spcBef>
                <a:spcPts val="0"/>
              </a:spcBef>
              <a:spcAft>
                <a:spcPts val="0"/>
              </a:spcAft>
              <a:buNone/>
            </a:pPr>
            <a:r>
              <a:t/>
            </a:r>
            <a:endParaRPr sz="600">
              <a:solidFill>
                <a:srgbClr val="9900FF"/>
              </a:solidFill>
              <a:latin typeface="Fredoka One"/>
              <a:ea typeface="Fredoka One"/>
              <a:cs typeface="Fredoka One"/>
              <a:sym typeface="Fredoka One"/>
            </a:endParaRPr>
          </a:p>
          <a:p>
            <a:pPr indent="0" lvl="0" marL="0" rtl="0" algn="l">
              <a:spcBef>
                <a:spcPts val="0"/>
              </a:spcBef>
              <a:spcAft>
                <a:spcPts val="0"/>
              </a:spcAft>
              <a:buNone/>
            </a:pPr>
            <a:r>
              <a:rPr lang="en">
                <a:solidFill>
                  <a:schemeClr val="dk1"/>
                </a:solidFill>
                <a:latin typeface="Fredoka One"/>
                <a:ea typeface="Fredoka One"/>
                <a:cs typeface="Fredoka One"/>
                <a:sym typeface="Fredoka One"/>
              </a:rPr>
              <a:t>Copying answers directly out of the text or cutting and pasting from online sources is not acceptable.  All answers should be in your own words.  Please refer to the student handbook.  </a:t>
            </a:r>
            <a:endParaRPr/>
          </a:p>
        </p:txBody>
      </p:sp>
      <p:sp>
        <p:nvSpPr>
          <p:cNvPr id="96" name="Google Shape;96;p14"/>
          <p:cNvSpPr txBox="1"/>
          <p:nvPr/>
        </p:nvSpPr>
        <p:spPr>
          <a:xfrm>
            <a:off x="4135300" y="441038"/>
            <a:ext cx="3523800" cy="1508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600">
                <a:solidFill>
                  <a:srgbClr val="9900FF"/>
                </a:solidFill>
                <a:latin typeface="Fredoka One"/>
                <a:ea typeface="Fredoka One"/>
                <a:cs typeface="Fredoka One"/>
                <a:sym typeface="Fredoka One"/>
              </a:rPr>
              <a:t>COURSE UNITS Continued</a:t>
            </a:r>
            <a:r>
              <a:rPr lang="en" sz="1600">
                <a:solidFill>
                  <a:srgbClr val="9900FF"/>
                </a:solidFill>
                <a:latin typeface="Fredoka One"/>
                <a:ea typeface="Fredoka One"/>
                <a:cs typeface="Fredoka One"/>
                <a:sym typeface="Fredoka One"/>
              </a:rPr>
              <a:t>...</a:t>
            </a:r>
            <a:endParaRPr sz="1600">
              <a:solidFill>
                <a:srgbClr val="9900FF"/>
              </a:solidFill>
              <a:latin typeface="Fredoka One"/>
              <a:ea typeface="Fredoka One"/>
              <a:cs typeface="Fredoka One"/>
              <a:sym typeface="Fredoka One"/>
            </a:endParaRPr>
          </a:p>
          <a:p>
            <a:pPr indent="0" lvl="0" marL="0" rtl="0" algn="l">
              <a:spcBef>
                <a:spcPts val="0"/>
              </a:spcBef>
              <a:spcAft>
                <a:spcPts val="0"/>
              </a:spcAft>
              <a:buNone/>
            </a:pPr>
            <a:r>
              <a:t/>
            </a:r>
            <a:endParaRPr sz="600">
              <a:solidFill>
                <a:srgbClr val="9900FF"/>
              </a:solidFill>
              <a:latin typeface="Fredoka One"/>
              <a:ea typeface="Fredoka One"/>
              <a:cs typeface="Fredoka One"/>
              <a:sym typeface="Fredoka One"/>
            </a:endParaRPr>
          </a:p>
          <a:p>
            <a:pPr indent="-330200" lvl="0" marL="457200" rtl="0" algn="l">
              <a:spcBef>
                <a:spcPts val="0"/>
              </a:spcBef>
              <a:spcAft>
                <a:spcPts val="0"/>
              </a:spcAft>
              <a:buClr>
                <a:schemeClr val="dk1"/>
              </a:buClr>
              <a:buSzPts val="1600"/>
              <a:buFont typeface="Fredoka One"/>
              <a:buChar char="●"/>
            </a:pPr>
            <a:r>
              <a:rPr lang="en" sz="1600">
                <a:solidFill>
                  <a:schemeClr val="dk1"/>
                </a:solidFill>
                <a:latin typeface="Fredoka One"/>
                <a:ea typeface="Fredoka One"/>
                <a:cs typeface="Fredoka One"/>
                <a:sym typeface="Fredoka One"/>
              </a:rPr>
              <a:t>Legislative Branch</a:t>
            </a:r>
            <a:endParaRPr sz="1600">
              <a:solidFill>
                <a:schemeClr val="dk1"/>
              </a:solidFill>
              <a:latin typeface="Fredoka One"/>
              <a:ea typeface="Fredoka One"/>
              <a:cs typeface="Fredoka One"/>
              <a:sym typeface="Fredoka One"/>
            </a:endParaRPr>
          </a:p>
          <a:p>
            <a:pPr indent="-330200" lvl="0" marL="457200" rtl="0" algn="l">
              <a:spcBef>
                <a:spcPts val="0"/>
              </a:spcBef>
              <a:spcAft>
                <a:spcPts val="0"/>
              </a:spcAft>
              <a:buClr>
                <a:schemeClr val="dk1"/>
              </a:buClr>
              <a:buSzPts val="1600"/>
              <a:buFont typeface="Fredoka One"/>
              <a:buChar char="●"/>
            </a:pPr>
            <a:r>
              <a:rPr lang="en" sz="1600">
                <a:solidFill>
                  <a:schemeClr val="dk1"/>
                </a:solidFill>
                <a:latin typeface="Fredoka One"/>
                <a:ea typeface="Fredoka One"/>
                <a:cs typeface="Fredoka One"/>
                <a:sym typeface="Fredoka One"/>
              </a:rPr>
              <a:t>Election Process</a:t>
            </a:r>
            <a:endParaRPr sz="1600">
              <a:solidFill>
                <a:schemeClr val="dk1"/>
              </a:solidFill>
              <a:latin typeface="Fredoka One"/>
              <a:ea typeface="Fredoka One"/>
              <a:cs typeface="Fredoka One"/>
              <a:sym typeface="Fredoka One"/>
            </a:endParaRPr>
          </a:p>
          <a:p>
            <a:pPr indent="-330200" lvl="0" marL="457200" rtl="0" algn="l">
              <a:spcBef>
                <a:spcPts val="0"/>
              </a:spcBef>
              <a:spcAft>
                <a:spcPts val="0"/>
              </a:spcAft>
              <a:buClr>
                <a:schemeClr val="dk1"/>
              </a:buClr>
              <a:buSzPts val="1600"/>
              <a:buFont typeface="Fredoka One"/>
              <a:buChar char="●"/>
            </a:pPr>
            <a:r>
              <a:rPr lang="en" sz="1600">
                <a:solidFill>
                  <a:schemeClr val="dk1"/>
                </a:solidFill>
                <a:latin typeface="Fredoka One"/>
                <a:ea typeface="Fredoka One"/>
                <a:cs typeface="Fredoka One"/>
                <a:sym typeface="Fredoka One"/>
              </a:rPr>
              <a:t>Executive Branch</a:t>
            </a:r>
            <a:endParaRPr sz="1600">
              <a:solidFill>
                <a:schemeClr val="dk1"/>
              </a:solidFill>
              <a:latin typeface="Fredoka One"/>
              <a:ea typeface="Fredoka One"/>
              <a:cs typeface="Fredoka One"/>
              <a:sym typeface="Fredoka One"/>
            </a:endParaRPr>
          </a:p>
          <a:p>
            <a:pPr indent="-330200" lvl="0" marL="457200" rtl="0" algn="l">
              <a:spcBef>
                <a:spcPts val="0"/>
              </a:spcBef>
              <a:spcAft>
                <a:spcPts val="0"/>
              </a:spcAft>
              <a:buClr>
                <a:schemeClr val="dk1"/>
              </a:buClr>
              <a:buSzPts val="1600"/>
              <a:buFont typeface="Fredoka One"/>
              <a:buChar char="●"/>
            </a:pPr>
            <a:r>
              <a:rPr lang="en" sz="1600">
                <a:solidFill>
                  <a:schemeClr val="dk1"/>
                </a:solidFill>
                <a:latin typeface="Fredoka One"/>
                <a:ea typeface="Fredoka One"/>
                <a:cs typeface="Fredoka One"/>
                <a:sym typeface="Fredoka One"/>
              </a:rPr>
              <a:t>State Government</a:t>
            </a:r>
            <a:endParaRPr sz="2100">
              <a:solidFill>
                <a:schemeClr val="dk1"/>
              </a:solidFill>
              <a:latin typeface="Fredoka One"/>
              <a:ea typeface="Fredoka One"/>
              <a:cs typeface="Fredoka One"/>
              <a:sym typeface="Fredoka One"/>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